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2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62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55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3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6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5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4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49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89F7-450C-4EC6-87B7-3037E215F9C5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D418-5EBB-45F7-9100-A9E1153F0D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1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Peças de internet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Rumo Certo Março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7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sociais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12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66" y="1151067"/>
            <a:ext cx="5384644" cy="538464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7" y="1151067"/>
            <a:ext cx="5384644" cy="53846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9784" y="299804"/>
            <a:ext cx="323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Posts para </a:t>
            </a:r>
            <a:r>
              <a:rPr lang="pt-BR" sz="2800" dirty="0" err="1" smtClean="0"/>
              <a:t>Facebook</a:t>
            </a:r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914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9784" y="299804"/>
            <a:ext cx="2878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Posts para </a:t>
            </a:r>
            <a:r>
              <a:rPr lang="pt-BR" sz="2800" dirty="0" err="1" smtClean="0"/>
              <a:t>Twitter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9" y="1076117"/>
            <a:ext cx="5792551" cy="289627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29" y="3840605"/>
            <a:ext cx="5461415" cy="27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4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9784" y="299804"/>
            <a:ext cx="322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Thumb</a:t>
            </a:r>
            <a:r>
              <a:rPr lang="pt-BR" sz="2800" dirty="0" smtClean="0"/>
              <a:t> para </a:t>
            </a:r>
            <a:r>
              <a:rPr lang="pt-BR" sz="2800" dirty="0" err="1" smtClean="0"/>
              <a:t>Youtube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4" y="1289154"/>
            <a:ext cx="5356487" cy="30130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9" y="3458981"/>
            <a:ext cx="5536367" cy="31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Banners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684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84" y="95534"/>
            <a:ext cx="9727650" cy="6762466"/>
          </a:xfrm>
        </p:spPr>
      </p:pic>
    </p:spTree>
    <p:extLst>
      <p:ext uri="{BB962C8B-B14F-4D97-AF65-F5344CB8AC3E}">
        <p14:creationId xmlns:p14="http://schemas.microsoft.com/office/powerpoint/2010/main" val="3746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88" y="146951"/>
            <a:ext cx="9490178" cy="6711049"/>
          </a:xfrm>
        </p:spPr>
      </p:pic>
    </p:spTree>
    <p:extLst>
      <p:ext uri="{BB962C8B-B14F-4D97-AF65-F5344CB8AC3E}">
        <p14:creationId xmlns:p14="http://schemas.microsoft.com/office/powerpoint/2010/main" val="344733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50" y="228836"/>
            <a:ext cx="9374382" cy="6629163"/>
          </a:xfrm>
        </p:spPr>
      </p:pic>
    </p:spTree>
    <p:extLst>
      <p:ext uri="{BB962C8B-B14F-4D97-AF65-F5344CB8AC3E}">
        <p14:creationId xmlns:p14="http://schemas.microsoft.com/office/powerpoint/2010/main" val="354030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Landing</a:t>
            </a:r>
            <a:r>
              <a:rPr lang="pt-BR" dirty="0" smtClean="0"/>
              <a:t> </a:t>
            </a:r>
            <a:r>
              <a:rPr lang="pt-BR" dirty="0" err="1" smtClean="0"/>
              <a:t>page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92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832" y="239842"/>
            <a:ext cx="3305838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32" y="4591180"/>
            <a:ext cx="3305839" cy="20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Banner portal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85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1" y="2194179"/>
            <a:ext cx="10515600" cy="2355056"/>
          </a:xfrm>
        </p:spPr>
      </p:pic>
    </p:spTree>
    <p:extLst>
      <p:ext uri="{BB962C8B-B14F-4D97-AF65-F5344CB8AC3E}">
        <p14:creationId xmlns:p14="http://schemas.microsoft.com/office/powerpoint/2010/main" val="2982292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Peças de internet </vt:lpstr>
      <vt:lpstr>Banners</vt:lpstr>
      <vt:lpstr>Apresentação do PowerPoint</vt:lpstr>
      <vt:lpstr>Apresentação do PowerPoint</vt:lpstr>
      <vt:lpstr>Apresentação do PowerPoint</vt:lpstr>
      <vt:lpstr>Landing page</vt:lpstr>
      <vt:lpstr>Apresentação do PowerPoint</vt:lpstr>
      <vt:lpstr>Banner portal</vt:lpstr>
      <vt:lpstr>Apresentação do PowerPoint</vt:lpstr>
      <vt:lpstr>Redes sociais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Peças de internet </dc:title>
  <dc:creator>Gabriella Torres Miranda</dc:creator>
  <cp:lastModifiedBy>Gabriella Torres Miranda</cp:lastModifiedBy>
  <cp:revision>2</cp:revision>
  <dcterms:created xsi:type="dcterms:W3CDTF">2018-04-02T17:37:22Z</dcterms:created>
  <dcterms:modified xsi:type="dcterms:W3CDTF">2018-04-02T17:54:53Z</dcterms:modified>
</cp:coreProperties>
</file>