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2" r:id="rId4"/>
    <p:sldId id="286" r:id="rId5"/>
    <p:sldId id="287" r:id="rId6"/>
    <p:sldId id="288" r:id="rId7"/>
    <p:sldId id="28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5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2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4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91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66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10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6938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945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32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7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129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00DC-EA7C-433B-84F1-47290321049C}" type="datetimeFigureOut">
              <a:rPr lang="pt-BR" smtClean="0"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19A-AD88-4B18-B80E-C83B08244A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954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5475" y="2567411"/>
            <a:ext cx="5988677" cy="1682616"/>
          </a:xfrm>
        </p:spPr>
        <p:txBody>
          <a:bodyPr>
            <a:noAutofit/>
          </a:bodyPr>
          <a:lstStyle/>
          <a:p>
            <a:pPr algn="ctr"/>
            <a:r>
              <a:rPr lang="pt-BR" sz="8000" b="1" dirty="0" smtClean="0"/>
              <a:t>RUMO CERTO AGOSTO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301736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FACEBOOK – 15-08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315" y="1690688"/>
            <a:ext cx="5406671" cy="43513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730" y="1069976"/>
            <a:ext cx="374332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251781" y="0"/>
            <a:ext cx="5345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TWITTER – 16/08</a:t>
            </a:r>
            <a:endParaRPr lang="pt-BR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666" y="1767480"/>
            <a:ext cx="49815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0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FACEBOOK E TWITTER– 17/08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15777"/>
            <a:ext cx="4198659" cy="43513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14" y="1686652"/>
            <a:ext cx="50863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35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FACEBOOK – 18/08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7159" y="1690688"/>
            <a:ext cx="393768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9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FACEBOOK E TWITTER – 22/08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93" y="1835070"/>
            <a:ext cx="3835096" cy="35998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373" y="1970298"/>
            <a:ext cx="3804979" cy="33293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36" y="1271655"/>
            <a:ext cx="37338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INSTAGRAM – 24/08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23" y="1918951"/>
            <a:ext cx="5598849" cy="418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31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RUMO CERTO AGOSTO</vt:lpstr>
      <vt:lpstr>FACEBOOK – 15-08</vt:lpstr>
      <vt:lpstr>Apresentação do PowerPoint</vt:lpstr>
      <vt:lpstr>FACEBOOK E TWITTER– 17/08</vt:lpstr>
      <vt:lpstr>FACEBOOK – 18/08</vt:lpstr>
      <vt:lpstr>FACEBOOK E TWITTER – 22/08</vt:lpstr>
      <vt:lpstr>INSTAGRAM – 24/08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Rumo certo – Maio</dc:title>
  <dc:creator>Gabriella Torres Miranda</dc:creator>
  <cp:lastModifiedBy>Gabriella Torres Miranda</cp:lastModifiedBy>
  <cp:revision>21</cp:revision>
  <dcterms:created xsi:type="dcterms:W3CDTF">2017-06-05T17:11:30Z</dcterms:created>
  <dcterms:modified xsi:type="dcterms:W3CDTF">2017-08-24T21:18:34Z</dcterms:modified>
</cp:coreProperties>
</file>